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70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5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FF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04A44-9CB3-474F-B9D7-016B13CDF6C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7AA5-2031-4FFA-A822-62156A2B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7AA5-2031-4FFA-A822-62156A2BDE5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09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СТАЛИНГРАДСКАЯ 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БИТВА</a:t>
            </a:r>
            <a:endParaRPr lang="ru-RU" sz="5400" b="1" cap="none" spc="0" dirty="0">
              <a:ln w="190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47800" y="2438400"/>
            <a:ext cx="6270480" cy="3812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4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"Дом Павлова" </a:t>
            </a:r>
            <a:endParaRPr lang="ru-RU" sz="2800" b="1" dirty="0"/>
          </a:p>
        </p:txBody>
      </p:sp>
      <p:pic>
        <p:nvPicPr>
          <p:cNvPr id="5" name="Рисунок 4" descr="дом павлов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8150" y="990600"/>
            <a:ext cx="3752850" cy="240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.05.2008 г (9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13716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89dd0_f4357039_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8985" y="3886200"/>
            <a:ext cx="3772015" cy="2512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Рисунок 8" descr="ma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0400" y="1600200"/>
            <a:ext cx="2819400" cy="182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304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Историко-мемориальный комплекс </a:t>
            </a:r>
          </a:p>
          <a:p>
            <a:pPr algn="ctr"/>
            <a:r>
              <a:rPr lang="ru-RU" sz="2800" b="1" dirty="0" smtClean="0"/>
              <a:t>"Героям Сталинградской битвы". </a:t>
            </a:r>
            <a:endParaRPr lang="ru-RU" sz="2800" b="1" dirty="0"/>
          </a:p>
        </p:txBody>
      </p:sp>
      <p:pic>
        <p:nvPicPr>
          <p:cNvPr id="15" name="Рисунок 14" descr="9.05.2008 г (7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1981200"/>
            <a:ext cx="2362200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9.05.2008 г (10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00800" y="1905000"/>
            <a:ext cx="2362200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9.05.2008 г (4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71800" y="41910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4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Музей - панорама"Сталинградская битва" </a:t>
            </a:r>
            <a:endParaRPr lang="ru-RU" sz="2800" b="1" dirty="0"/>
          </a:p>
        </p:txBody>
      </p:sp>
      <p:pic>
        <p:nvPicPr>
          <p:cNvPr id="5" name="Рисунок 4" descr="0_89dd1_a2ce9dca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1143000"/>
            <a:ext cx="3505200" cy="2334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N019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81600" y="3784980"/>
            <a:ext cx="3312844" cy="255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3.06.2009 г (2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2000" y="3790950"/>
            <a:ext cx="3505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N014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181600" y="1143000"/>
            <a:ext cx="3276600" cy="2341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340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СТАЛИНГРАД – город, раскинувшийся на правом </a:t>
            </a:r>
          </a:p>
          <a:p>
            <a:pPr algn="ctr"/>
            <a:r>
              <a:rPr lang="ru-RU" sz="2400" b="1" dirty="0" smtClean="0"/>
              <a:t>берегу Волги. </a:t>
            </a:r>
          </a:p>
          <a:p>
            <a:pPr algn="ctr"/>
            <a:r>
              <a:rPr lang="ru-RU" sz="2400" b="1" dirty="0" smtClean="0"/>
              <a:t>Теперь этот город называют Волгоградом.</a:t>
            </a:r>
          </a:p>
        </p:txBody>
      </p:sp>
      <p:pic>
        <p:nvPicPr>
          <p:cNvPr id="10" name="Рисунок 9" descr="фонтан детский хоровод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3429000"/>
            <a:ext cx="3657600" cy="2875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сквер на пл. павших борцов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601" y="3419444"/>
            <a:ext cx="4419600" cy="2905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талинградский драматический таетр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95800" y="232440"/>
            <a:ext cx="4191000" cy="289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14800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Во время Великой Отечественной войны, </a:t>
            </a:r>
          </a:p>
          <a:p>
            <a:pPr algn="ctr"/>
            <a:r>
              <a:rPr lang="ru-RU" sz="2400" b="1" dirty="0" smtClean="0"/>
              <a:t>в августе 1942 г. в Сталинград ворвались фашистские танки, </a:t>
            </a:r>
          </a:p>
          <a:p>
            <a:pPr algn="ctr"/>
            <a:r>
              <a:rPr lang="ru-RU" sz="2400" b="1" dirty="0" smtClean="0"/>
              <a:t>а за ними шла вражеская пехота. Над городом, словно </a:t>
            </a:r>
          </a:p>
          <a:p>
            <a:pPr algn="ctr"/>
            <a:r>
              <a:rPr lang="ru-RU" sz="2400" b="1" dirty="0" smtClean="0"/>
              <a:t>хищные птицы, кружили бомбардировщики. </a:t>
            </a:r>
          </a:p>
          <a:p>
            <a:pPr algn="ctr"/>
            <a:r>
              <a:rPr lang="ru-RU" sz="2400" b="1" dirty="0" smtClean="0"/>
              <a:t>Они сбрасывали на дома тысячи бомб. </a:t>
            </a:r>
          </a:p>
          <a:p>
            <a:pPr algn="ctr"/>
            <a:r>
              <a:rPr lang="ru-RU" sz="2400" b="1" dirty="0" smtClean="0"/>
              <a:t>Так началось наступление на Сталинград.</a:t>
            </a:r>
          </a:p>
        </p:txBody>
      </p:sp>
      <p:pic>
        <p:nvPicPr>
          <p:cNvPr id="6" name="Рисунок 5" descr="немецкие тан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0617" y="457200"/>
            <a:ext cx="4037087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9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457200"/>
            <a:ext cx="407305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518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Фашистов встретило героическое сопротивление нашей армии.</a:t>
            </a:r>
          </a:p>
        </p:txBody>
      </p:sp>
      <p:pic>
        <p:nvPicPr>
          <p:cNvPr id="5" name="Рисунок 4" descr="жители города делают оборонительные сооружен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6600" y="1371600"/>
            <a:ext cx="261832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905000"/>
            <a:ext cx="2739136" cy="368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6600" y="4495800"/>
            <a:ext cx="2603739" cy="183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9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96000" y="1905000"/>
            <a:ext cx="276758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Город постепенно превращался в груду развалин.  </a:t>
            </a:r>
          </a:p>
          <a:p>
            <a:pPr algn="ctr"/>
            <a:r>
              <a:rPr lang="ru-RU" sz="2400" b="1" dirty="0" smtClean="0"/>
              <a:t>Наши пехотинцы, танкисты, артиллеристы сражались за каждый дом.</a:t>
            </a:r>
          </a:p>
        </p:txBody>
      </p:sp>
      <p:pic>
        <p:nvPicPr>
          <p:cNvPr id="12" name="Рисунок 11" descr="5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86400" y="1600200"/>
            <a:ext cx="3276600" cy="438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5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219200"/>
            <a:ext cx="3200400" cy="236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49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00200" y="4038600"/>
            <a:ext cx="3429000" cy="254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95800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«Пламя пожаров поднималось на несколько сот метров. Фашистские самолеты пролетали над головой. Не только земля, но и небо дрожало от разрывов. Здания рушились, падали стены, коробилось железо», - так писал об этих днях генерал-полковник Александр Родимцев.</a:t>
            </a:r>
          </a:p>
        </p:txBody>
      </p:sp>
      <p:pic>
        <p:nvPicPr>
          <p:cNvPr id="6" name="Рисунок 5" descr="4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304800"/>
            <a:ext cx="6385209" cy="416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52400"/>
            <a:ext cx="4114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19 ноября 1942 г. </a:t>
            </a:r>
          </a:p>
          <a:p>
            <a:pPr algn="ctr"/>
            <a:r>
              <a:rPr lang="ru-RU" sz="2400" b="1" dirty="0" smtClean="0"/>
              <a:t>Красная Армия</a:t>
            </a:r>
          </a:p>
          <a:p>
            <a:pPr algn="ctr"/>
            <a:r>
              <a:rPr lang="ru-RU" sz="2400" b="1" dirty="0" smtClean="0"/>
              <a:t> в районе Сталинграда нанесла фашистам сокрушительный удар. Наши войска перешли</a:t>
            </a:r>
          </a:p>
          <a:p>
            <a:pPr algn="ctr"/>
            <a:r>
              <a:rPr lang="ru-RU" sz="2400" b="1" dirty="0" smtClean="0"/>
              <a:t> в наступление.</a:t>
            </a:r>
          </a:p>
        </p:txBody>
      </p:sp>
      <p:pic>
        <p:nvPicPr>
          <p:cNvPr id="5" name="Рисунок 4" descr="советские вой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6600" y="3200400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600" y="304800"/>
            <a:ext cx="3657600" cy="2682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0" y="3200400"/>
            <a:ext cx="2476500" cy="330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685800"/>
            <a:ext cx="411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2 февраля 1943 г. Битва за Сталинград завершилась победой нашего народа. Фашистские солдаты сдались в плен.</a:t>
            </a:r>
          </a:p>
        </p:txBody>
      </p:sp>
      <p:pic>
        <p:nvPicPr>
          <p:cNvPr id="6" name="Рисунок 5" descr="флаг победы на вершине Мамаева курга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00600" y="311404"/>
            <a:ext cx="3810000" cy="287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69999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3561714"/>
            <a:ext cx="3889624" cy="288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69999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00600" y="3544570"/>
            <a:ext cx="3810000" cy="288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Сталинградская битва длилась 200 дней и ночей</a:t>
            </a:r>
          </a:p>
          <a:p>
            <a:pPr algn="ctr"/>
            <a:r>
              <a:rPr lang="ru-RU" sz="2400" b="1" dirty="0" smtClean="0"/>
              <a:t>С 17 июля 1942 г. по 2 февраля 1943 г. </a:t>
            </a:r>
          </a:p>
        </p:txBody>
      </p:sp>
      <p:pic>
        <p:nvPicPr>
          <p:cNvPr id="7" name="Рисунок 6" descr="040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00" y="1219200"/>
            <a:ext cx="18562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454967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 smtClean="0"/>
              <a:t>1 мая 1945 г. в приказе Верховного Главнокомандующего И.В. Сталина г. Сталинград назван в числе первых городов-героев. Указом Президиума Верховного Совета СССР от 8 мая 1965 года за выдающиеся заслуги перед Родиной, мужество и героизм, проявленные трудящимися города в годы Великой Отечественной войны, городу-герою Волгограду были вручены орден Ленина и медаль "Золотая Звезда". </a:t>
            </a:r>
          </a:p>
        </p:txBody>
      </p:sp>
      <p:pic>
        <p:nvPicPr>
          <p:cNvPr id="12" name="Рисунок 11" descr="hero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219200"/>
            <a:ext cx="1676400" cy="3223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OLeni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05200" y="2286000"/>
            <a:ext cx="1854708" cy="199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1080</TotalTime>
  <Words>288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120</cp:revision>
  <dcterms:created xsi:type="dcterms:W3CDTF">2014-01-28T13:40:08Z</dcterms:created>
  <dcterms:modified xsi:type="dcterms:W3CDTF">2023-02-02T12:23:10Z</dcterms:modified>
</cp:coreProperties>
</file>